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70" r:id="rId9"/>
    <p:sldId id="262" r:id="rId10"/>
    <p:sldId id="272" r:id="rId11"/>
    <p:sldId id="263" r:id="rId12"/>
    <p:sldId id="271" r:id="rId13"/>
    <p:sldId id="264" r:id="rId14"/>
    <p:sldId id="269" r:id="rId15"/>
    <p:sldId id="265" r:id="rId16"/>
    <p:sldId id="273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18"/>
  </p:normalViewPr>
  <p:slideViewPr>
    <p:cSldViewPr snapToGrid="0" snapToObjects="1">
      <p:cViewPr>
        <p:scale>
          <a:sx n="100" d="100"/>
          <a:sy n="100" d="100"/>
        </p:scale>
        <p:origin x="536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EB20-D9EF-9B46-9737-459171E61FA9}" type="datetimeFigureOut">
              <a:rPr kumimoji="1" lang="zh-CN" altLang="en-US" smtClean="0"/>
              <a:t>2019/7/17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D1C66-5907-7F42-918E-29A85A11F9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2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766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72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96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5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75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Eureka allows micro services to register themselves at runtime as they appear in the system landscape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Ribbon -Dynamic Routing &amp;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Ribbon can be used by service consumers to look up services at runtime. Ribbon uses the information available in Eureka to locate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 service instances. If more than one instance is found, Ribbon will apply load balancing to spread the requests over the available instances. Netflix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-Edge Server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entry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to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system landscape. Using dynamically allocated ports is convenient to avoid port conflicts and to minimize administration but it makes it of course harder for any given service consumer.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Ribbon to look up available services and routes the external request to an appropriate service instance.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3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48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9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23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Start several Gateway instances and 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Nginx 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F5 for</a:t>
            </a:r>
            <a:r>
              <a:rPr lang="en-US" altLang="zh-CN" baseline="0" dirty="0" smtClean="0"/>
              <a:t> LB in front of gateways.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feign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archive/papers/dapper-2010-1.pd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Spring cloud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59248" y="5290820"/>
            <a:ext cx="7891272" cy="1069848"/>
          </a:xfrm>
        </p:spPr>
        <p:txBody>
          <a:bodyPr/>
          <a:lstStyle/>
          <a:p>
            <a:r>
              <a:rPr kumimoji="1" lang="en-US" altLang="zh-CN" dirty="0" smtClean="0"/>
              <a:t>Wang </a:t>
            </a:r>
            <a:r>
              <a:rPr kumimoji="1" lang="en-US" altLang="zh-CN" dirty="0" err="1" smtClean="0"/>
              <a:t>ShuGuang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(William)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55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 monitor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41500"/>
            <a:ext cx="10058400" cy="43307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i="1" dirty="0" smtClean="0"/>
              <a:t>Fallback monitor , </a:t>
            </a:r>
            <a:r>
              <a:rPr kumimoji="1" lang="en-US" altLang="zh-CN" i="1" dirty="0" err="1" smtClean="0"/>
              <a:t>hystrix</a:t>
            </a:r>
            <a:r>
              <a:rPr kumimoji="1" lang="en-US" altLang="zh-CN" i="1" dirty="0" smtClean="0"/>
              <a:t> and turbine.</a:t>
            </a:r>
            <a:endParaRPr kumimoji="1" lang="zh-CN" altLang="en-US" 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04468"/>
            <a:ext cx="5429250" cy="4020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62" y="2656944"/>
            <a:ext cx="5340537" cy="33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Gate way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spring cloud gateway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14" y="1964562"/>
            <a:ext cx="5326938" cy="3615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345563"/>
            <a:ext cx="5169144" cy="323456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486400" y="3573906"/>
            <a:ext cx="549148" cy="426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Gateway - ha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1" y="1739900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2868"/>
          </a:xfrm>
        </p:spPr>
        <p:txBody>
          <a:bodyPr/>
          <a:lstStyle/>
          <a:p>
            <a:r>
              <a:rPr kumimoji="1" lang="en-US" altLang="zh-CN" dirty="0" smtClean="0"/>
              <a:t>Services communication 1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feign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2" y="2118868"/>
            <a:ext cx="3686048" cy="311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8248" y="1587500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Feign</a:t>
            </a:r>
            <a:r>
              <a:rPr lang="en-US" altLang="zh-CN" dirty="0"/>
              <a:t> is a declarative web service client.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46" y="2118868"/>
            <a:ext cx="7869954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446" y="3676025"/>
            <a:ext cx="6020544" cy="2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communication2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br>
              <a:rPr kumimoji="1" lang="en-US" altLang="zh-CN" dirty="0" smtClean="0"/>
            </a:br>
            <a:r>
              <a:rPr kumimoji="1" lang="en-US" altLang="zh-CN" dirty="0" smtClean="0"/>
              <a:t>spring cloud bus &amp; stream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093976"/>
            <a:ext cx="9423400" cy="39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Trace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sleuth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Borrow </a:t>
            </a:r>
            <a:r>
              <a:rPr lang="en-US" dirty="0"/>
              <a:t>heavily from </a:t>
            </a:r>
            <a:r>
              <a:rPr lang="en-US" dirty="0" smtClean="0"/>
              <a:t>Dapper</a:t>
            </a:r>
            <a:r>
              <a:rPr lang="en-US" sz="1400" dirty="0" smtClean="0"/>
              <a:t> [</a:t>
            </a:r>
            <a:r>
              <a:rPr kumimoji="1" lang="en-US" altLang="zh-CN" sz="1400" dirty="0" smtClean="0">
                <a:hlinkClick r:id="rId3"/>
              </a:rPr>
              <a:t>https</a:t>
            </a:r>
            <a:r>
              <a:rPr kumimoji="1" lang="en-US" altLang="zh-CN" sz="1400" dirty="0">
                <a:hlinkClick r:id="rId3"/>
              </a:rPr>
              <a:t>://</a:t>
            </a:r>
            <a:r>
              <a:rPr kumimoji="1" lang="en-US" altLang="zh-CN" sz="1400" dirty="0" smtClean="0">
                <a:hlinkClick r:id="rId3"/>
              </a:rPr>
              <a:t>research.google.com/archive/papers/dapper-2010-1.pdf</a:t>
            </a:r>
            <a:r>
              <a:rPr kumimoji="1" lang="en-US" altLang="zh-CN" sz="1400" dirty="0" smtClean="0"/>
              <a:t>] </a:t>
            </a:r>
          </a:p>
          <a:p>
            <a:r>
              <a:rPr kumimoji="1" lang="en-US" altLang="zh-CN" sz="1400" dirty="0" smtClean="0"/>
              <a:t>Trace =&gt; Span =&gt; Annotation [client send, server received, server send, client received]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2769058"/>
            <a:ext cx="7092950" cy="3911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774" y="3119538"/>
            <a:ext cx="1949450" cy="13572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4928780"/>
            <a:ext cx="3251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/>
              <a:t>Spring Cloud has a rich set of well integrated Java </a:t>
            </a:r>
            <a:r>
              <a:rPr lang="en-US" altLang="zh-CN" dirty="0" smtClean="0"/>
              <a:t>libraries.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Long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learning curve and difficult to master every details. 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 smtClean="0"/>
              <a:t>Unified </a:t>
            </a:r>
            <a:r>
              <a:rPr lang="en-US" altLang="zh-CN" dirty="0"/>
              <a:t>programing model </a:t>
            </a:r>
            <a:r>
              <a:rPr lang="en-US" altLang="zh-CN" dirty="0" smtClean="0"/>
              <a:t>(based on Spring Boot with annotations</a:t>
            </a:r>
            <a:r>
              <a:rPr lang="en-US" altLang="zh-CN" dirty="0"/>
              <a:t> </a:t>
            </a:r>
            <a:r>
              <a:rPr lang="en-US" altLang="zh-CN" dirty="0" smtClean="0"/>
              <a:t>).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Spring Cloud alone has a shorter scope in the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Micro-services journey.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Need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other skills to support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dev-ops , monitor  etc.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39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739900"/>
            <a:ext cx="10058400" cy="4432300"/>
          </a:xfrm>
        </p:spPr>
        <p:txBody>
          <a:bodyPr/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endParaRPr kumimoji="1" lang="en-US" altLang="zh-CN" dirty="0" smtClean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Set up registration center service - Eureka Server.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itchFamily="2" charset="2"/>
              <a:buAutoNum type="arabicPeriod"/>
            </a:pPr>
            <a:r>
              <a:rPr kumimoji="1" lang="en-US" altLang="zh-CN" dirty="0"/>
              <a:t>Setup gateway </a:t>
            </a:r>
            <a:r>
              <a:rPr kumimoji="1" lang="en-US" altLang="zh-CN" dirty="0" smtClean="0"/>
              <a:t>service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gateway.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register.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call through gateway.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communication by Feign.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Circuit break by 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 &amp; fallback monitor with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H</a:t>
            </a:r>
            <a:r>
              <a:rPr kumimoji="1" lang="en-US" altLang="zh-CN" dirty="0" err="1" smtClean="0"/>
              <a:t>ystrix</a:t>
            </a:r>
            <a:r>
              <a:rPr kumimoji="1" lang="en-US" altLang="zh-CN" dirty="0" smtClean="0"/>
              <a:t> dashboard.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 server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</a:t>
            </a:r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Message bus - spring-cloud-stream.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66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348" y="27325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~end ~  </a:t>
            </a:r>
            <a:br>
              <a:rPr kumimoji="1" lang="en-US" altLang="zh-CN" dirty="0" smtClean="0"/>
            </a:br>
            <a:r>
              <a:rPr kumimoji="1" lang="en-US" altLang="zh-CN" dirty="0" smtClean="0"/>
              <a:t>Thank you 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04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err="1" smtClean="0"/>
              <a:t>Purpuse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Overview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Key Components</a:t>
            </a:r>
            <a:endParaRPr kumimoji="1" lang="en-US" altLang="zh-CN" sz="28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Summary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Demo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Practice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kumimoji="1" lang="en-US" altLang="zh-CN" sz="2800" b="1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kumimoji="1" lang="en-US" altLang="zh-CN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6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048" y="250278"/>
            <a:ext cx="10058400" cy="1609344"/>
          </a:xfrm>
        </p:spPr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6" y="1371600"/>
            <a:ext cx="4237884" cy="515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96848" y="1587500"/>
            <a:ext cx="340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 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Cloud </a:t>
            </a:r>
            <a:r>
              <a:rPr kumimoji="1" lang="en-US" altLang="zh-CN" dirty="0" smtClean="0"/>
              <a:t>: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Easy to deploy on cloud environment with Docker, k8s etc.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library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building the micro service.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048" y="250278"/>
            <a:ext cx="10058400" cy="1609344"/>
          </a:xfrm>
        </p:spPr>
        <p:txBody>
          <a:bodyPr/>
          <a:lstStyle/>
          <a:p>
            <a:r>
              <a:rPr kumimoji="1" lang="en-US" altLang="zh-CN" dirty="0" smtClean="0"/>
              <a:t>Purpose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96848" y="1587500"/>
            <a:ext cx="85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cloud.</a:t>
            </a:r>
          </a:p>
        </p:txBody>
      </p:sp>
    </p:spTree>
    <p:extLst>
      <p:ext uri="{BB962C8B-B14F-4D97-AF65-F5344CB8AC3E}">
        <p14:creationId xmlns:p14="http://schemas.microsoft.com/office/powerpoint/2010/main" val="15954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Key components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97468"/>
              </p:ext>
            </p:extLst>
          </p:nvPr>
        </p:nvGraphicFramePr>
        <p:xfrm>
          <a:off x="1069848" y="1859111"/>
          <a:ext cx="9842500" cy="457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700"/>
                <a:gridCol w="7416800"/>
              </a:tblGrid>
              <a:tr h="53170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Components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Products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Configuration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Spring Cloud </a:t>
                      </a:r>
                      <a:r>
                        <a:rPr lang="en-US" altLang="zh-CN" dirty="0" err="1" smtClean="0"/>
                        <a:t>Config</a:t>
                      </a:r>
                      <a:r>
                        <a:rPr lang="en-US" altLang="zh-CN" dirty="0" smtClean="0"/>
                        <a:t> + Spring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cloud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Bus</a:t>
                      </a:r>
                      <a:endParaRPr lang="en-US" altLang="zh-CN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Registration</a:t>
                      </a:r>
                      <a:r>
                        <a:rPr lang="en-US" altLang="zh-CN" baseline="0" dirty="0" smtClean="0"/>
                        <a:t> and Discovery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smtClean="0"/>
                        <a:t>Eureka</a:t>
                      </a:r>
                      <a:r>
                        <a:rPr lang="en-US" altLang="zh-CN" baseline="0" dirty="0" smtClean="0"/>
                        <a:t> </a:t>
                      </a:r>
                    </a:p>
                    <a:p>
                      <a:r>
                        <a:rPr lang="en-US" altLang="zh-CN" baseline="0" dirty="0" smtClean="0"/>
                        <a:t>Consul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Gateway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err="1" smtClean="0"/>
                        <a:t>Zuul</a:t>
                      </a:r>
                      <a:r>
                        <a:rPr lang="en-US" altLang="zh-CN" dirty="0" smtClean="0"/>
                        <a:t> </a:t>
                      </a:r>
                    </a:p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gateway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Service to 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Service calls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Feign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Load</a:t>
                      </a:r>
                      <a:r>
                        <a:rPr lang="en-US" altLang="zh-CN" baseline="0" dirty="0" smtClean="0"/>
                        <a:t> balancing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smtClean="0"/>
                        <a:t>Ribbon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Circuit breakers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err="1" smtClean="0"/>
                        <a:t>Hystrix</a:t>
                      </a:r>
                      <a:r>
                        <a:rPr lang="en-US" altLang="zh-CN" dirty="0" smtClean="0"/>
                        <a:t> + Turbine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Distributed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stream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Sleuth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>
          <a:xfrm>
            <a:off x="5311648" y="2971800"/>
            <a:ext cx="1990852" cy="33976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5078222" y="3573864"/>
            <a:ext cx="2275078" cy="7018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5256022" y="3862155"/>
            <a:ext cx="2097278" cy="102582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6304661" y="4337748"/>
            <a:ext cx="997839" cy="94545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7467600" y="2971800"/>
            <a:ext cx="2197100" cy="154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</a:t>
            </a:r>
          </a:p>
          <a:p>
            <a:pPr algn="ctr"/>
            <a:r>
              <a:rPr kumimoji="1" lang="en-US" altLang="zh-CN" dirty="0" smtClean="0"/>
              <a:t>Cloud </a:t>
            </a:r>
            <a:r>
              <a:rPr kumimoji="1" lang="en-US" altLang="zh-CN" dirty="0"/>
              <a:t>N</a:t>
            </a:r>
            <a:r>
              <a:rPr kumimoji="1" lang="en-US" altLang="zh-CN" dirty="0" smtClean="0"/>
              <a:t>etflix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6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 center —</a:t>
            </a:r>
            <a:r>
              <a:rPr kumimoji="1" lang="zh-CN" altLang="en-US" dirty="0" smtClean="0"/>
              <a:t> </a:t>
            </a:r>
            <a:r>
              <a:rPr kumimoji="1" lang="en-US" altLang="zh-CN" sz="4800" dirty="0" smtClean="0"/>
              <a:t>spring cloud </a:t>
            </a:r>
            <a:r>
              <a:rPr kumimoji="1" lang="en-US" altLang="zh-CN" sz="4800" dirty="0" err="1" smtClean="0"/>
              <a:t>config</a:t>
            </a:r>
            <a:endParaRPr kumimoji="1" lang="zh-CN" altLang="en-US" sz="4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430" y="1553040"/>
            <a:ext cx="6794500" cy="4758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0" y="1675044"/>
            <a:ext cx="5600170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Reg</a:t>
            </a:r>
            <a:r>
              <a:rPr kumimoji="1" lang="en-US" altLang="zh-CN" dirty="0" smtClean="0"/>
              <a:t> &amp; discovery —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Netflix eureka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023" y="1752600"/>
            <a:ext cx="7077577" cy="417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45" y="1752600"/>
            <a:ext cx="880435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Eureka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 </a:t>
            </a:r>
            <a:r>
              <a:rPr lang="en-US" altLang="zh-CN" dirty="0" smtClean="0"/>
              <a:t>ha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99" y="4190943"/>
            <a:ext cx="7594600" cy="1849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152904"/>
            <a:ext cx="7594600" cy="186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" y="1700238"/>
            <a:ext cx="8699500" cy="46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Circuit breaker — </a:t>
            </a:r>
            <a:r>
              <a:rPr kumimoji="1" lang="en-US" altLang="zh-CN" dirty="0" err="1" smtClean="0"/>
              <a:t>hystrix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41500"/>
            <a:ext cx="10058400" cy="43307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i="1" dirty="0" smtClean="0"/>
              <a:t>Isolation</a:t>
            </a:r>
            <a:r>
              <a:rPr lang="zh-CN" altLang="en-US" i="1" dirty="0" smtClean="0"/>
              <a:t>   </a:t>
            </a:r>
            <a:r>
              <a:rPr lang="en-US" altLang="zh-CN" i="1" dirty="0" smtClean="0"/>
              <a:t>|</a:t>
            </a:r>
            <a:r>
              <a:rPr lang="zh-CN" altLang="en-US" i="1" dirty="0"/>
              <a:t> </a:t>
            </a:r>
            <a:r>
              <a:rPr lang="en-US" altLang="zh-CN" i="1" dirty="0" smtClean="0"/>
              <a:t>Service downgraded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|</a:t>
            </a:r>
            <a:r>
              <a:rPr lang="zh-CN" altLang="en-US" i="1" dirty="0" smtClean="0"/>
              <a:t> </a:t>
            </a:r>
            <a:r>
              <a:rPr kumimoji="1" lang="en-US" altLang="zh-CN" i="1" dirty="0" smtClean="0"/>
              <a:t>Circuit breaker 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|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Resilience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zh-CN" altLang="en-US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37" y="2241206"/>
            <a:ext cx="4724221" cy="4320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378" y="2151623"/>
            <a:ext cx="5480050" cy="23231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069" y="4280535"/>
            <a:ext cx="369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木活字</Template>
  <TotalTime>8228</TotalTime>
  <Words>419</Words>
  <Application>Microsoft Macintosh PowerPoint</Application>
  <PresentationFormat>宽屏</PresentationFormat>
  <Paragraphs>92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Calibri</vt:lpstr>
      <vt:lpstr>DengXian</vt:lpstr>
      <vt:lpstr>Mangal</vt:lpstr>
      <vt:lpstr>Rockwell</vt:lpstr>
      <vt:lpstr>Rockwell Condensed</vt:lpstr>
      <vt:lpstr>Rockwell Extra Bold</vt:lpstr>
      <vt:lpstr>Wingdings</vt:lpstr>
      <vt:lpstr>方正姚体</vt:lpstr>
      <vt:lpstr>Arial</vt:lpstr>
      <vt:lpstr>木活字</vt:lpstr>
      <vt:lpstr>Spring cloud </vt:lpstr>
      <vt:lpstr>agenda</vt:lpstr>
      <vt:lpstr>Overview</vt:lpstr>
      <vt:lpstr>Purpose</vt:lpstr>
      <vt:lpstr>Key components</vt:lpstr>
      <vt:lpstr>Config center — spring cloud config</vt:lpstr>
      <vt:lpstr>Reg &amp; discovery — Netflix eureka</vt:lpstr>
      <vt:lpstr>Eureka -  ha</vt:lpstr>
      <vt:lpstr>Circuit breaker — hystrix</vt:lpstr>
      <vt:lpstr>Hystrix monitor</vt:lpstr>
      <vt:lpstr>Gate way –spring cloud gateway</vt:lpstr>
      <vt:lpstr>Gateway - ha</vt:lpstr>
      <vt:lpstr>Services communication 1 – feign</vt:lpstr>
      <vt:lpstr>communication2 –  spring cloud bus &amp; stream</vt:lpstr>
      <vt:lpstr>Trace – spring cloud sleuth</vt:lpstr>
      <vt:lpstr>summary</vt:lpstr>
      <vt:lpstr>Demo </vt:lpstr>
      <vt:lpstr>~end ~   Thank you .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</dc:title>
  <dc:creator>Microsoft Office 用户</dc:creator>
  <cp:lastModifiedBy>Microsoft Office 用户</cp:lastModifiedBy>
  <cp:revision>148</cp:revision>
  <dcterms:created xsi:type="dcterms:W3CDTF">2018-09-14T00:04:52Z</dcterms:created>
  <dcterms:modified xsi:type="dcterms:W3CDTF">2019-07-17T02:16:28Z</dcterms:modified>
</cp:coreProperties>
</file>